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356" autoAdjust="0"/>
  </p:normalViewPr>
  <p:slideViewPr>
    <p:cSldViewPr>
      <p:cViewPr varScale="1">
        <p:scale>
          <a:sx n="63" d="100"/>
          <a:sy n="63" d="100"/>
        </p:scale>
        <p:origin x="-16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3EA4D-7A7C-4362-881D-0A4614BDDC24}" type="datetimeFigureOut">
              <a:rPr lang="ru-RU" smtClean="0"/>
              <a:pPr/>
              <a:t>29.09.2020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ОСНОВНЫЕ ПРАВИЛА ЗДОРОВОГО ПИТАНИЯ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4" y="1268760"/>
          <a:ext cx="8856984" cy="5184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2328"/>
                <a:gridCol w="1476164"/>
                <a:gridCol w="2052226"/>
                <a:gridCol w="2376266"/>
              </a:tblGrid>
              <a:tr h="1728192">
                <a:tc gridSpan="2"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Потребляйте разнообразную пищу, в основе </a:t>
                      </a: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которой лежат продукты, как животного, так </a:t>
                      </a: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 растительного происхождения.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Потребляйте несколько раз в день хлеб и хлебобулочные изделия, зерновые продукты, рис, картофель, макаронные изделия, бобовые.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Несколько раз в день ешьте разнообразные овощи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 фрукты, предпочтительно в свежем виде.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Контролируйте потребление жиров (не более     30% суточной энергии) и заменяйте большую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часть насыщенных жиров ненасыщенными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растительными маслами или мягкими 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спредами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Заменяйте жирные мясо и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мясные продукты фасолью, бобами,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чечевицей, рыбой, птицей или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нежирным мясом.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28192">
                <a:tc>
                  <a:txBody>
                    <a:bodyPr/>
                    <a:lstStyle/>
                    <a:p>
                      <a:pPr lvl="0"/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Ежедневно потребляйте молоко, сыр, кисломолочные продукты (творог, кефир, простоквашу, ацидофилин, йогурт) с низким содержанием жира, сахара и соли.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Выбирайте такие продукты, в которых мало сахара, ограничивая частоту употребления рафинированного сахара, сладких напитков и сладостей.</a:t>
                      </a: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Выбирайте пищу с низким содержанием соли. </a:t>
                      </a:r>
                      <a:endParaRPr lang="ru-RU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Соблюдайте правильный водный режим. Употребление алкоголя необходимо ограничить до 2 порциями (по 10 г спирта каждая) в день.</a:t>
                      </a:r>
                      <a:endParaRPr lang="ru-RU" sz="1200" b="1" dirty="0"/>
                    </a:p>
                  </a:txBody>
                  <a:tcPr/>
                </a:tc>
              </a:tr>
              <a:tr h="1728192">
                <a:tc gridSpan="2">
                  <a:txBody>
                    <a:bodyPr/>
                    <a:lstStyle/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Поддерживайте массу тела в рекомендуемых пределах (индекс массы тела от 20 до 25) путем получения умеренных, предпочтительно ежедневных физических нагрузок и правильного питания.</a:t>
                      </a:r>
                      <a:endParaRPr lang="ru-RU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Соблюдайте правильный режим питания. Готовьте пищу безопасным и гигиеничным способом. Уменьшить количество добавляемых жиров помогает приготовление пищи на пару, выпечка, варка или обработка в микроволновой печи.</a:t>
                      </a:r>
                      <a:endParaRPr lang="ru-RU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 descr="a0bc2c40-4e8e-480d-8b43-551e877d9ee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6453336"/>
            <a:ext cx="1944216" cy="404664"/>
          </a:xfrm>
          <a:prstGeom prst="rect">
            <a:avLst/>
          </a:prstGeom>
        </p:spPr>
      </p:pic>
      <p:pic>
        <p:nvPicPr>
          <p:cNvPr id="1029" name="Picture 5" descr="\\SERVER-R\OGDiP\Задорожный\___ДЕМОГРАФИЯ\ОБУЧЕНИЕ\Заряд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365104"/>
            <a:ext cx="1152128" cy="1152128"/>
          </a:xfrm>
          <a:prstGeom prst="rect">
            <a:avLst/>
          </a:prstGeom>
          <a:noFill/>
        </p:spPr>
      </p:pic>
      <p:pic>
        <p:nvPicPr>
          <p:cNvPr id="1030" name="Picture 6" descr="\\SERVER-R\OGDiP\Задорожный\___ДЕМОГРАФИЯ\ОБУЧЕНИЕ\соль сахар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2492896"/>
            <a:ext cx="2160240" cy="926072"/>
          </a:xfrm>
          <a:prstGeom prst="rect">
            <a:avLst/>
          </a:prstGeom>
          <a:noFill/>
        </p:spPr>
      </p:pic>
      <p:pic>
        <p:nvPicPr>
          <p:cNvPr id="1027" name="Picture 3" descr="\\SERVER-R\OGDiP\Задорожный\___ДЕМОГРАФИЯ\ОБУЧЕНИЕ\Картинки\Алкоголю нет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5940152" y="2348880"/>
            <a:ext cx="1224136" cy="1224136"/>
          </a:xfrm>
          <a:prstGeom prst="rect">
            <a:avLst/>
          </a:prstGeom>
          <a:noFill/>
        </p:spPr>
      </p:pic>
      <p:pic>
        <p:nvPicPr>
          <p:cNvPr id="3" name="Picture 5" descr="\\SERVER-R\OGDiP\Задорожный\___ДЕМОГРАФИЯ\ОБУЧЕНИЕ\Картинки\ВСЕ ПРО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764704"/>
            <a:ext cx="2520280" cy="1152128"/>
          </a:xfrm>
          <a:prstGeom prst="rect">
            <a:avLst/>
          </a:prstGeom>
          <a:noFill/>
        </p:spPr>
      </p:pic>
      <p:pic>
        <p:nvPicPr>
          <p:cNvPr id="5" name="Picture 6" descr="\\SERVER-R\OGDiP\Задорожный\___ДЕМОГРАФИЯ\ОБУЧЕНИЕ\симво-ы-кухни-3102323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24128" y="4365104"/>
            <a:ext cx="1440160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239</Words>
  <Application>Microsoft Office PowerPoint</Application>
  <PresentationFormat>Экран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ОСНОВНЫЕ ПРАВИЛА ЗДОРОВОГО ПИТАНИЯ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Павел Михайлович Задорожный</dc:creator>
  <cp:lastModifiedBy>пользователь</cp:lastModifiedBy>
  <cp:revision>18</cp:revision>
  <dcterms:created xsi:type="dcterms:W3CDTF">2020-08-06T08:56:20Z</dcterms:created>
  <dcterms:modified xsi:type="dcterms:W3CDTF">2020-09-29T16:29:47Z</dcterms:modified>
</cp:coreProperties>
</file>